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Mon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.fntdata"/><Relationship Id="rId11" Type="http://schemas.openxmlformats.org/officeDocument/2006/relationships/slide" Target="slides/slide6.xml"/><Relationship Id="rId22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03ff7a81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03ff7a8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03ff7a81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03ff7a8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03ff7a81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03ff7a8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03ff7a81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03ff7a8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ee5ce5f9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ee5ce5f9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ee5ce5f9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ee5ce5f9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ee5ce5f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ee5ce5f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03ff7a81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03ff7a81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ee5ce5f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ee5ce5f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03ff7a8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03ff7a8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03ff7a81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03ff7a81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03ff7a8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03ff7a8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69900" y="1042750"/>
            <a:ext cx="33534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Required: This Login Graphics for Admin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34925" y="723325"/>
            <a:ext cx="279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Update volunteer editable form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3176079" y="698100"/>
            <a:ext cx="337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To add Volunteer and organisation Feed page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3403875" y="1236000"/>
            <a:ext cx="469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Formating editable form -- project, campaign, blog, event, tasks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1143100" y="630875"/>
            <a:ext cx="543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finance and report modules have to be designed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88400" y="1084725"/>
            <a:ext cx="2613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Login for forget password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563200" y="899825"/>
            <a:ext cx="428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Volunteer &amp; Organisation unable to Register 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487550" y="815775"/>
            <a:ext cx="599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oboto Mono"/>
              <a:buAutoNum type="arabicPeriod"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Volunteer unable to recover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Roboto Mono"/>
              <a:buAutoNum type="arabicPeriod"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OTP Configure (Integration done already, we need to update the SMS sender ID “INNERI”)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5004" l="31850" r="31586" t="21178"/>
          <a:stretch/>
        </p:blipFill>
        <p:spPr>
          <a:xfrm>
            <a:off x="218625" y="572075"/>
            <a:ext cx="2159923" cy="357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4">
            <a:alphaModFix/>
          </a:blip>
          <a:srcRect b="5429" l="32636" r="31328" t="21492"/>
          <a:stretch/>
        </p:blipFill>
        <p:spPr>
          <a:xfrm>
            <a:off x="2302900" y="572075"/>
            <a:ext cx="2328024" cy="265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5">
            <a:alphaModFix/>
          </a:blip>
          <a:srcRect b="8568" l="30529" r="31512" t="19551"/>
          <a:stretch/>
        </p:blipFill>
        <p:spPr>
          <a:xfrm>
            <a:off x="4168725" y="525850"/>
            <a:ext cx="2580173" cy="274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6">
            <a:alphaModFix/>
          </a:blip>
          <a:srcRect b="19250" l="30847" r="31469" t="19714"/>
          <a:stretch/>
        </p:blipFill>
        <p:spPr>
          <a:xfrm>
            <a:off x="5631075" y="403950"/>
            <a:ext cx="3445800" cy="31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2622275" y="3871175"/>
            <a:ext cx="611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Email Templates: Welcome, Reset Password, Verify Email &amp; Deactivate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1664175" y="639300"/>
            <a:ext cx="3412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Change to white slider - sidebar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1176725" y="2858050"/>
            <a:ext cx="4857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Check the fields: for </a:t>
            </a: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validity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2319725" y="1017500"/>
            <a:ext cx="510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Update the table is required for the tables of volunteer, organisation, beneficiary, project, blog, event and campaign.  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2487800" y="748550"/>
            <a:ext cx="405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To update the volunteer, organisation, beneficiary profile page</a:t>
            </a:r>
            <a:endParaRPr b="1" sz="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